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C1B33-9182-4CE1-A400-756EC2E14B7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6F125-8DA7-46D6-B374-EC7D4D889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HOANGKIEM\Downloads\GI&#193;O%20&#193;N%20&#272;I&#7878;N%20T&#7916;%20L&#7898;P%201\TNXH%20-%20Con%20m&#232;o\My%20Movie.mp4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HOANGKIEM\Downloads\GI&#193;O%20&#193;N%20&#272;I&#7878;N%20T&#7916;%20L&#7898;P%201\TNXH%20-%20Con%20m&#232;o\meo%20con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AHOANGKIEM\Downloads\GI&#193;O%20&#193;N%20&#272;I&#7878;N%20T&#7916;%20L&#7898;P%201\TNXH%20-%20Con%20m&#232;o\m&#232;o.mp4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86200"/>
            <a:ext cx="81994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TỰ NHIÊN VÀ XÃ HỘI 1</a:t>
            </a:r>
            <a:endParaRPr lang="en-US" sz="66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1485900" y="419100"/>
            <a:ext cx="6400800" cy="9540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VNI-Avo" pitchFamily="2" charset="0"/>
              </a:rPr>
              <a:t>UÛY BAN NHAÂN DAÂN QUAÄN 12</a:t>
            </a:r>
          </a:p>
          <a:p>
            <a:pPr algn="ctr"/>
            <a:r>
              <a:rPr lang="en-US" sz="2800" b="1" dirty="0">
                <a:latin typeface="VNI-Avo" pitchFamily="2" charset="0"/>
              </a:rPr>
              <a:t>TRÖÔØNG TIEÅU HOÏC NGUYEÃN DU</a:t>
            </a:r>
            <a:endParaRPr lang="vi-VN" sz="2800" b="1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048000" y="6088062"/>
            <a:ext cx="426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NH: 2019-2020</a:t>
            </a:r>
            <a:endParaRPr lang="vi-VN" sz="3200" dirty="0"/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438400" y="50292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Bài: CON MÈO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5"/>
          <p:cNvPicPr>
            <a:picLocks noChangeAspect="1" noChangeArrowheads="1"/>
          </p:cNvPicPr>
          <p:nvPr/>
        </p:nvPicPr>
        <p:blipFill>
          <a:blip r:embed="rId2"/>
          <a:srcRect b="11578"/>
          <a:stretch>
            <a:fillRect/>
          </a:stretch>
        </p:blipFill>
        <p:spPr bwMode="auto">
          <a:xfrm>
            <a:off x="1143000" y="533400"/>
            <a:ext cx="717665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97823887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4038600" cy="3200400"/>
          </a:xfrm>
          <a:prstGeom prst="rect">
            <a:avLst/>
          </a:prstGeom>
          <a:noFill/>
        </p:spPr>
      </p:pic>
      <p:pic>
        <p:nvPicPr>
          <p:cNvPr id="5" name="Picture 4" descr="kittens_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403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ttens_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ittens_0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76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nhiên và xã hội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static.ngankeo.vn/full/2013/12/30/6433ea7ce05773fa0bfc6a11367e07d87028ff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2542716" cy="19812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542716" y="1219200"/>
            <a:ext cx="6372684" cy="2819400"/>
            <a:chOff x="2542716" y="1219200"/>
            <a:chExt cx="6372684" cy="2819400"/>
          </a:xfrm>
        </p:grpSpPr>
        <p:sp>
          <p:nvSpPr>
            <p:cNvPr id="11" name="Rounded Rectangle 10"/>
            <p:cNvSpPr/>
            <p:nvPr/>
          </p:nvSpPr>
          <p:spPr>
            <a:xfrm>
              <a:off x="3581400" y="1219200"/>
              <a:ext cx="5334000" cy="16002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phủ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lông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mượt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lông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trắng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xám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nâu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tam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,…</a:t>
              </a:r>
            </a:p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>
              <a:stCxn id="22530" idx="3"/>
            </p:cNvCxnSpPr>
            <p:nvPr/>
          </p:nvCxnSpPr>
          <p:spPr>
            <a:xfrm flipV="1">
              <a:off x="2542716" y="2209800"/>
              <a:ext cx="1038684" cy="1828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542716" y="2971800"/>
            <a:ext cx="6448884" cy="2362200"/>
            <a:chOff x="2542716" y="2971800"/>
            <a:chExt cx="6448884" cy="2362200"/>
          </a:xfrm>
        </p:grpSpPr>
        <p:sp>
          <p:nvSpPr>
            <p:cNvPr id="12" name="Rounded Rectangle 11"/>
            <p:cNvSpPr/>
            <p:nvPr/>
          </p:nvSpPr>
          <p:spPr>
            <a:xfrm>
              <a:off x="3581400" y="2971800"/>
              <a:ext cx="5410200" cy="23622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đuôi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con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ngươi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dãn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nở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to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tối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nhìn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rõ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mồi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ban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nắng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tai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mũi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thính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sắc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xé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>
              <a:stCxn id="22530" idx="3"/>
            </p:cNvCxnSpPr>
            <p:nvPr/>
          </p:nvCxnSpPr>
          <p:spPr>
            <a:xfrm>
              <a:off x="2542716" y="4038600"/>
              <a:ext cx="1038684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542716" y="4038600"/>
            <a:ext cx="6448884" cy="2362200"/>
            <a:chOff x="2542716" y="4038600"/>
            <a:chExt cx="6448884" cy="2362200"/>
          </a:xfrm>
        </p:grpSpPr>
        <p:sp>
          <p:nvSpPr>
            <p:cNvPr id="13" name="Rounded Rectangle 12"/>
            <p:cNvSpPr/>
            <p:nvPr/>
          </p:nvSpPr>
          <p:spPr>
            <a:xfrm>
              <a:off x="3657600" y="5486400"/>
              <a:ext cx="5334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bốn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chân,bước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nhàng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leo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trèo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>
              <a:stCxn id="22530" idx="3"/>
              <a:endCxn id="13" idx="1"/>
            </p:cNvCxnSpPr>
            <p:nvPr/>
          </p:nvCxnSpPr>
          <p:spPr>
            <a:xfrm>
              <a:off x="2542716" y="4038600"/>
              <a:ext cx="1114884" cy="19050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-152400"/>
            <a:ext cx="38010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y Movi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76400" y="11430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05200" y="2895600"/>
            <a:ext cx="2743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5400" b="1">
              <a:solidFill>
                <a:srgbClr val="0000FF"/>
              </a:solidFill>
              <a:latin typeface=".VnAristote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1066800" y="2438400"/>
            <a:ext cx="762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0668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1066800" y="4114800"/>
            <a:ext cx="762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162800" y="2362200"/>
            <a:ext cx="914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1628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7162800" y="4267200"/>
            <a:ext cx="914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828800" y="1828800"/>
            <a:ext cx="5334000" cy="4876800"/>
            <a:chOff x="1152" y="1248"/>
            <a:chExt cx="3360" cy="3072"/>
          </a:xfrm>
        </p:grpSpPr>
        <p:pic>
          <p:nvPicPr>
            <p:cNvPr id="15" name="Picture 17" descr="meo chuo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248"/>
              <a:ext cx="1584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" name="Picture 18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2304"/>
              <a:ext cx="1584" cy="91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7" name="Picture 19" descr="meo canh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1248"/>
              <a:ext cx="1632" cy="100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8" name="Picture 20" descr="chuot"/>
            <p:cNvPicPr>
              <a:picLocks noChangeAspect="1" noChangeArrowheads="1"/>
            </p:cNvPicPr>
            <p:nvPr/>
          </p:nvPicPr>
          <p:blipFill>
            <a:blip r:embed="rId6">
              <a:lum contrast="24000"/>
            </a:blip>
            <a:srcRect/>
            <a:stretch>
              <a:fillRect/>
            </a:stretch>
          </p:blipFill>
          <p:spPr bwMode="auto">
            <a:xfrm>
              <a:off x="1152" y="3287"/>
              <a:ext cx="1584" cy="103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19" name="Group 21"/>
            <p:cNvGrpSpPr>
              <a:grpSpLocks/>
            </p:cNvGrpSpPr>
            <p:nvPr/>
          </p:nvGrpSpPr>
          <p:grpSpPr bwMode="auto">
            <a:xfrm>
              <a:off x="2880" y="2304"/>
              <a:ext cx="1632" cy="2016"/>
              <a:chOff x="2880" y="2304"/>
              <a:chExt cx="1632" cy="2016"/>
            </a:xfrm>
          </p:grpSpPr>
          <p:pic>
            <p:nvPicPr>
              <p:cNvPr id="20" name="Picture 22" descr="cat1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80" y="2304"/>
                <a:ext cx="1632" cy="9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pic>
            <p:nvPicPr>
              <p:cNvPr id="21" name="Picture 23" descr="meo 3"/>
              <p:cNvPicPr>
                <a:picLocks noChangeAspect="1" noChangeArrowheads="1"/>
              </p:cNvPicPr>
              <p:nvPr/>
            </p:nvPicPr>
            <p:blipFill>
              <a:blip r:embed="rId8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2928" y="3264"/>
                <a:ext cx="1584" cy="1056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685800" y="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nhiên và xã hội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01000" y="3657600"/>
            <a:ext cx="91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3581400"/>
            <a:ext cx="99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thuonline211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4572000" cy="6248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53113" y="2590800"/>
            <a:ext cx="3290887" cy="94615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FF"/>
                </a:solidFill>
              </a:rPr>
              <a:t>Chân mèo có móng vuốt sắc để bắt mồi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95" y="676870"/>
            <a:ext cx="434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447800"/>
            <a:ext cx="60732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Trúc</a:t>
            </a:r>
            <a:r>
              <a:rPr lang="en-US" sz="11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11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xanh</a:t>
            </a:r>
            <a:endParaRPr lang="en-US" sz="11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ternate_flower_petal_round_border_c00482_20387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8382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lternate_flower_petal_round_border_c00482_20387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8382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6" name="Picture 5" descr="alternate_flower_petal_round_border_c00482_20387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1200" y="41910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lternate_flower_petal_round_border_c00482_20387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3200" y="4191000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95" y="676870"/>
            <a:ext cx="434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371600"/>
            <a:ext cx="6553200" cy="1323439"/>
          </a:xfrm>
          <a:prstGeom prst="rect">
            <a:avLst/>
          </a:prstGeom>
          <a:solidFill>
            <a:schemeClr val="lt1">
              <a:alpha val="4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28: “Con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gnette2.wikia.nocookie.net/tomandjerry/images/b/bd/TomCatHeader.PNG/revision/latest?cb=201308130133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81149"/>
            <a:ext cx="4038600" cy="5276851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228600"/>
            <a:ext cx="5334000" cy="2819400"/>
          </a:xfrm>
          <a:prstGeom prst="wedgeEllipseCallout">
            <a:avLst>
              <a:gd name="adj1" fmla="val 50903"/>
              <a:gd name="adj2" fmla="val 440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95400" y="3505200"/>
            <a:ext cx="63658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gnette2.wikia.nocookie.net/tomandjerry/images/b/bd/TomCatHeader.PNG/revision/latest?cb=201308130133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81149"/>
            <a:ext cx="4038600" cy="5276851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228600"/>
            <a:ext cx="5334000" cy="2819400"/>
          </a:xfrm>
          <a:prstGeom prst="wedgeEllipseCallout">
            <a:avLst>
              <a:gd name="adj1" fmla="val 50903"/>
              <a:gd name="adj2" fmla="val 440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gnette2.wikia.nocookie.net/tomandjerry/images/b/bd/TomCatHeader.PNG/revision/latest?cb=201308130133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81149"/>
            <a:ext cx="4038600" cy="5276851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228600"/>
            <a:ext cx="5334000" cy="2819400"/>
          </a:xfrm>
          <a:prstGeom prst="wedgeEllipseCallout">
            <a:avLst>
              <a:gd name="adj1" fmla="val 50903"/>
              <a:gd name="adj2" fmla="val 440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vignette2.wikia.nocookie.net/tomandjerry/images/b/bd/TomCatHeader.PNG/revision/latest?cb=201308130133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81149"/>
            <a:ext cx="4038600" cy="5276851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228600"/>
            <a:ext cx="5334000" cy="2819400"/>
          </a:xfrm>
          <a:prstGeom prst="wedgeEllipseCallout">
            <a:avLst>
              <a:gd name="adj1" fmla="val 50903"/>
              <a:gd name="adj2" fmla="val 440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o c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8201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358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nhiên và xã hội</a:t>
            </a:r>
          </a:p>
          <a:p>
            <a:pPr algn="ctr"/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762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27: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inh-nen-meo-con-dang-yeu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nhiên và xã hội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27: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mè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eo dun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962400" y="3297238"/>
            <a:ext cx="4724400" cy="33321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05400" y="51054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0" y="4800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400685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8" name="Picture 6" descr="d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79B67"/>
              </a:clrFrom>
              <a:clrTo>
                <a:srgbClr val="A79B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0" y="3625850"/>
            <a:ext cx="3562350" cy="2165350"/>
          </a:xfrm>
          <a:prstGeom prst="rect">
            <a:avLst/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743200" y="4083050"/>
            <a:ext cx="609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Đen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962400"/>
            <a:ext cx="762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Xám</a:t>
            </a:r>
          </a:p>
        </p:txBody>
      </p:sp>
      <p:pic>
        <p:nvPicPr>
          <p:cNvPr id="11" name="Picture 9" descr="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3038"/>
            <a:ext cx="2671763" cy="29511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2" name="Picture 10" descr="meo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204788"/>
            <a:ext cx="2820988" cy="291941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3" name="Picture 11" descr="Pictur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238125"/>
            <a:ext cx="2895600" cy="28860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133600" y="2382838"/>
            <a:ext cx="838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Trắng</a:t>
            </a:r>
            <a:endParaRPr lang="en-US" b="1" dirty="0">
              <a:latin typeface="Arial" charset="0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29200" y="2459038"/>
            <a:ext cx="609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latin typeface="Arial" charset="0"/>
              </a:rPr>
              <a:t>Vàng</a:t>
            </a:r>
            <a:endParaRPr lang="en-US" b="1" dirty="0">
              <a:latin typeface="Arial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7543800" y="2382838"/>
            <a:ext cx="1219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Arial" charset="0"/>
              </a:rPr>
              <a:t>Tam thể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05000" y="1925638"/>
            <a:ext cx="368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089525" y="3048000"/>
            <a:ext cx="2684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122738" y="3162300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767263" y="3508375"/>
            <a:ext cx="1717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620963" y="533400"/>
            <a:ext cx="424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092200" y="728663"/>
            <a:ext cx="314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111375" y="1312863"/>
            <a:ext cx="271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00200" y="1524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FF"/>
                </a:solidFill>
                <a:latin typeface=".VnAristote" pitchFamily="34" charset="0"/>
              </a:rPr>
              <a:t>                 </a:t>
            </a:r>
            <a:endParaRPr lang="en-US" sz="2000" b="1">
              <a:solidFill>
                <a:srgbClr val="3333FF"/>
              </a:solidFill>
              <a:latin typeface=".VnAristote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97163" y="304800"/>
            <a:ext cx="424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68400" y="500063"/>
            <a:ext cx="314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87575" y="1084263"/>
            <a:ext cx="271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8" name="Picture 6" descr="meo dun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70293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248400" y="304800"/>
            <a:ext cx="2036763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124200" y="2514600"/>
            <a:ext cx="5181600" cy="2362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57200" y="3657600"/>
            <a:ext cx="2819400" cy="1524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276600" y="5029200"/>
            <a:ext cx="49530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495800" y="685800"/>
            <a:ext cx="1611313" cy="390525"/>
          </a:xfrm>
          <a:prstGeom prst="wedgeRoundRectCallout">
            <a:avLst>
              <a:gd name="adj1" fmla="val 48685"/>
              <a:gd name="adj2" fmla="val 1020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Arial" charset="0"/>
              </a:rPr>
              <a:t>Đầu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743200" y="1524000"/>
            <a:ext cx="1527175" cy="390525"/>
          </a:xfrm>
          <a:prstGeom prst="wedgeRoundRectCallout">
            <a:avLst>
              <a:gd name="adj1" fmla="val 75986"/>
              <a:gd name="adj2" fmla="val 21504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>
                <a:latin typeface="Arial" charset="0"/>
              </a:rPr>
              <a:t>Mình</a:t>
            </a:r>
            <a:endParaRPr lang="en-US" sz="2400" dirty="0">
              <a:latin typeface="Arial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447800" y="2209800"/>
            <a:ext cx="1357313" cy="390525"/>
          </a:xfrm>
          <a:prstGeom prst="wedgeRoundRectCallout">
            <a:avLst>
              <a:gd name="adj1" fmla="val 47074"/>
              <a:gd name="adj2" fmla="val 3081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Arial" charset="0"/>
              </a:rPr>
              <a:t>Đuôi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1600200" y="5486400"/>
            <a:ext cx="1273175" cy="457200"/>
          </a:xfrm>
          <a:prstGeom prst="wedgeRoundRectCallout">
            <a:avLst>
              <a:gd name="adj1" fmla="val 85537"/>
              <a:gd name="adj2" fmla="val 6336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>
                <a:latin typeface="Arial" charset="0"/>
              </a:rPr>
              <a:t>4 </a:t>
            </a:r>
            <a:r>
              <a:rPr lang="en-US" sz="2400" dirty="0" err="1">
                <a:latin typeface="Arial" charset="0"/>
              </a:rPr>
              <a:t>chân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 t="2344" b="4999"/>
          <a:stretch>
            <a:fillRect/>
          </a:stretch>
        </p:blipFill>
        <p:spPr bwMode="auto">
          <a:xfrm>
            <a:off x="3505200" y="3519237"/>
            <a:ext cx="5638800" cy="3338763"/>
          </a:xfrm>
          <a:prstGeom prst="rect">
            <a:avLst/>
          </a:prstGeom>
          <a:noFill/>
        </p:spPr>
      </p:pic>
      <p:pic>
        <p:nvPicPr>
          <p:cNvPr id="5" name="Picture 6" descr="12"/>
          <p:cNvPicPr>
            <a:picLocks noChangeAspect="1" noChangeArrowheads="1"/>
          </p:cNvPicPr>
          <p:nvPr/>
        </p:nvPicPr>
        <p:blipFill>
          <a:blip r:embed="rId3"/>
          <a:srcRect t="1884" r="3143" b="5258"/>
          <a:stretch>
            <a:fillRect/>
          </a:stretch>
        </p:blipFill>
        <p:spPr bwMode="auto">
          <a:xfrm>
            <a:off x="-1" y="0"/>
            <a:ext cx="5334001" cy="3505200"/>
          </a:xfrm>
          <a:prstGeom prst="rect">
            <a:avLst/>
          </a:prstGeom>
          <a:noFill/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96000" y="381000"/>
            <a:ext cx="1981200" cy="838200"/>
          </a:xfrm>
          <a:prstGeom prst="wedgeRoundRectCallout">
            <a:avLst>
              <a:gd name="adj1" fmla="val -87259"/>
              <a:gd name="adj2" fmla="val 134468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>
                <a:latin typeface="Arial" charset="0"/>
              </a:rPr>
              <a:t>Ban </a:t>
            </a:r>
            <a:r>
              <a:rPr lang="en-US" sz="2800" b="1" dirty="0" err="1">
                <a:latin typeface="Arial" charset="0"/>
              </a:rPr>
              <a:t>ngày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685800" y="4191000"/>
            <a:ext cx="1981200" cy="838200"/>
          </a:xfrm>
          <a:prstGeom prst="wedgeRoundRectCallout">
            <a:avLst>
              <a:gd name="adj1" fmla="val 91023"/>
              <a:gd name="adj2" fmla="val 104855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smtClean="0">
                <a:latin typeface="Arial" charset="0"/>
              </a:rPr>
              <a:t>Ban </a:t>
            </a:r>
            <a:r>
              <a:rPr lang="en-US" sz="2800" b="1" dirty="0" err="1" smtClean="0">
                <a:latin typeface="Arial" charset="0"/>
              </a:rPr>
              <a:t>đêm</a:t>
            </a:r>
            <a:endParaRPr lang="en-US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278</Words>
  <Application>Microsoft Office PowerPoint</Application>
  <PresentationFormat>On-screen Show (4:3)</PresentationFormat>
  <Paragraphs>50</Paragraphs>
  <Slides>22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CKK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TAHOANGKIEM</cp:lastModifiedBy>
  <cp:revision>30</cp:revision>
  <dcterms:created xsi:type="dcterms:W3CDTF">2016-03-20T14:28:38Z</dcterms:created>
  <dcterms:modified xsi:type="dcterms:W3CDTF">2020-05-05T08:35:18Z</dcterms:modified>
</cp:coreProperties>
</file>